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CHOIS Matthieu" userId="9bdfabc1-9c87-4d07-8d19-fe25a8a3092c" providerId="ADAL" clId="{A98CBD21-0512-47E8-BAC7-0BBB4F5114AB}"/>
    <pc:docChg chg="custSel modSld">
      <pc:chgData name="SOUCHOIS Matthieu" userId="9bdfabc1-9c87-4d07-8d19-fe25a8a3092c" providerId="ADAL" clId="{A98CBD21-0512-47E8-BAC7-0BBB4F5114AB}" dt="2022-10-25T09:06:12.977" v="18" actId="6549"/>
      <pc:docMkLst>
        <pc:docMk/>
      </pc:docMkLst>
      <pc:sldChg chg="modSp mod">
        <pc:chgData name="SOUCHOIS Matthieu" userId="9bdfabc1-9c87-4d07-8d19-fe25a8a3092c" providerId="ADAL" clId="{A98CBD21-0512-47E8-BAC7-0BBB4F5114AB}" dt="2022-10-25T09:06:12.977" v="18" actId="6549"/>
        <pc:sldMkLst>
          <pc:docMk/>
          <pc:sldMk cId="1461682937" sldId="257"/>
        </pc:sldMkLst>
        <pc:spChg chg="mod">
          <ac:chgData name="SOUCHOIS Matthieu" userId="9bdfabc1-9c87-4d07-8d19-fe25a8a3092c" providerId="ADAL" clId="{A98CBD21-0512-47E8-BAC7-0BBB4F5114AB}" dt="2022-10-25T09:06:12.977" v="18" actId="6549"/>
          <ac:spMkLst>
            <pc:docMk/>
            <pc:sldMk cId="1461682937" sldId="257"/>
            <ac:spMk id="4" creationId="{00000000-0000-0000-0000-000000000000}"/>
          </ac:spMkLst>
        </pc:spChg>
      </pc:sldChg>
    </pc:docChg>
  </pc:docChgLst>
  <pc:docChgLst>
    <pc:chgData name="HOËL Marie" userId="f5caf190-f0cf-47f5-b039-c36e07757c21" providerId="ADAL" clId="{AFADD921-8803-4B4D-9030-E9A9A4AFB277}"/>
    <pc:docChg chg="custSel modSld">
      <pc:chgData name="HOËL Marie" userId="f5caf190-f0cf-47f5-b039-c36e07757c21" providerId="ADAL" clId="{AFADD921-8803-4B4D-9030-E9A9A4AFB277}" dt="2023-09-06T11:59:44.899" v="19" actId="20577"/>
      <pc:docMkLst>
        <pc:docMk/>
      </pc:docMkLst>
      <pc:sldChg chg="modSp mod">
        <pc:chgData name="HOËL Marie" userId="f5caf190-f0cf-47f5-b039-c36e07757c21" providerId="ADAL" clId="{AFADD921-8803-4B4D-9030-E9A9A4AFB277}" dt="2023-09-06T11:59:44.899" v="19" actId="20577"/>
        <pc:sldMkLst>
          <pc:docMk/>
          <pc:sldMk cId="1461682937" sldId="257"/>
        </pc:sldMkLst>
        <pc:spChg chg="mod">
          <ac:chgData name="HOËL Marie" userId="f5caf190-f0cf-47f5-b039-c36e07757c21" providerId="ADAL" clId="{AFADD921-8803-4B4D-9030-E9A9A4AFB277}" dt="2023-09-06T11:59:44.899" v="19" actId="20577"/>
          <ac:spMkLst>
            <pc:docMk/>
            <pc:sldMk cId="1461682937" sldId="257"/>
            <ac:spMk id="4" creationId="{00000000-0000-0000-0000-000000000000}"/>
          </ac:spMkLst>
        </pc:spChg>
      </pc:sldChg>
      <pc:sldChg chg="modSp mod">
        <pc:chgData name="HOËL Marie" userId="f5caf190-f0cf-47f5-b039-c36e07757c21" providerId="ADAL" clId="{AFADD921-8803-4B4D-9030-E9A9A4AFB277}" dt="2023-09-06T11:59:08.050" v="15" actId="20577"/>
        <pc:sldMkLst>
          <pc:docMk/>
          <pc:sldMk cId="0" sldId="385"/>
        </pc:sldMkLst>
        <pc:spChg chg="mod">
          <ac:chgData name="HOËL Marie" userId="f5caf190-f0cf-47f5-b039-c36e07757c21" providerId="ADAL" clId="{AFADD921-8803-4B4D-9030-E9A9A4AFB277}" dt="2023-09-06T11:59:08.050" v="15" actId="20577"/>
          <ac:spMkLst>
            <pc:docMk/>
            <pc:sldMk cId="0" sldId="385"/>
            <ac:spMk id="9" creationId="{00000000-0000-0000-0000-000000000000}"/>
          </ac:spMkLst>
        </pc:spChg>
      </pc:sldChg>
    </pc:docChg>
  </pc:docChgLst>
  <pc:docChgLst>
    <pc:chgData name="HOËL Marie" userId="S::mhoel@ffbb.com::f5caf190-f0cf-47f5-b039-c36e07757c21" providerId="AD" clId="Web-{E2654C52-F9FD-5157-63F6-07CBAADFEC37}"/>
    <pc:docChg chg="modSld">
      <pc:chgData name="HOËL Marie" userId="S::mhoel@ffbb.com::f5caf190-f0cf-47f5-b039-c36e07757c21" providerId="AD" clId="Web-{E2654C52-F9FD-5157-63F6-07CBAADFEC37}" dt="2023-06-03T12:36:13.983" v="1077"/>
      <pc:docMkLst>
        <pc:docMk/>
      </pc:docMkLst>
      <pc:sldChg chg="modSp">
        <pc:chgData name="HOËL Marie" userId="S::mhoel@ffbb.com::f5caf190-f0cf-47f5-b039-c36e07757c21" providerId="AD" clId="Web-{E2654C52-F9FD-5157-63F6-07CBAADFEC37}" dt="2023-06-03T12:28:12.160" v="981" actId="20577"/>
        <pc:sldMkLst>
          <pc:docMk/>
          <pc:sldMk cId="1461682937" sldId="257"/>
        </pc:sldMkLst>
        <pc:spChg chg="mod">
          <ac:chgData name="HOËL Marie" userId="S::mhoel@ffbb.com::f5caf190-f0cf-47f5-b039-c36e07757c21" providerId="AD" clId="Web-{E2654C52-F9FD-5157-63F6-07CBAADFEC37}" dt="2023-06-03T12:28:12.160" v="981" actId="20577"/>
          <ac:spMkLst>
            <pc:docMk/>
            <pc:sldMk cId="1461682937" sldId="257"/>
            <ac:spMk id="4" creationId="{00000000-0000-0000-0000-000000000000}"/>
          </ac:spMkLst>
        </pc:spChg>
      </pc:sldChg>
      <pc:sldChg chg="modSp">
        <pc:chgData name="HOËL Marie" userId="S::mhoel@ffbb.com::f5caf190-f0cf-47f5-b039-c36e07757c21" providerId="AD" clId="Web-{E2654C52-F9FD-5157-63F6-07CBAADFEC37}" dt="2023-06-03T12:36:13.983" v="1077"/>
        <pc:sldMkLst>
          <pc:docMk/>
          <pc:sldMk cId="2980693679" sldId="303"/>
        </pc:sldMkLst>
        <pc:graphicFrameChg chg="mod modGraphic">
          <ac:chgData name="HOËL Marie" userId="S::mhoel@ffbb.com::f5caf190-f0cf-47f5-b039-c36e07757c21" providerId="AD" clId="Web-{E2654C52-F9FD-5157-63F6-07CBAADFEC37}" dt="2023-06-03T12:36:13.983" v="1077"/>
          <ac:graphicFrameMkLst>
            <pc:docMk/>
            <pc:sldMk cId="2980693679" sldId="303"/>
            <ac:graphicFrameMk id="2" creationId="{DD7B4474-8174-CF87-1528-F47DA008F6AB}"/>
          </ac:graphicFrameMkLst>
        </pc:graphicFrameChg>
      </pc:sldChg>
      <pc:sldChg chg="modSp">
        <pc:chgData name="HOËL Marie" userId="S::mhoel@ffbb.com::f5caf190-f0cf-47f5-b039-c36e07757c21" providerId="AD" clId="Web-{E2654C52-F9FD-5157-63F6-07CBAADFEC37}" dt="2023-06-03T11:53:34.169" v="162" actId="20577"/>
        <pc:sldMkLst>
          <pc:docMk/>
          <pc:sldMk cId="175380200" sldId="304"/>
        </pc:sldMkLst>
        <pc:spChg chg="mod">
          <ac:chgData name="HOËL Marie" userId="S::mhoel@ffbb.com::f5caf190-f0cf-47f5-b039-c36e07757c21" providerId="AD" clId="Web-{E2654C52-F9FD-5157-63F6-07CBAADFEC37}" dt="2023-06-03T11:53:34.169" v="162" actId="20577"/>
          <ac:spMkLst>
            <pc:docMk/>
            <pc:sldMk cId="175380200" sldId="304"/>
            <ac:spMk id="2" creationId="{E2CB1D1D-7CF9-A915-BD31-E68EBFF1D867}"/>
          </ac:spMkLst>
        </pc:spChg>
      </pc:sldChg>
      <pc:sldChg chg="modSp">
        <pc:chgData name="HOËL Marie" userId="S::mhoel@ffbb.com::f5caf190-f0cf-47f5-b039-c36e07757c21" providerId="AD" clId="Web-{E2654C52-F9FD-5157-63F6-07CBAADFEC37}" dt="2023-06-03T12:11:46.573" v="686" actId="20577"/>
        <pc:sldMkLst>
          <pc:docMk/>
          <pc:sldMk cId="1265805616" sldId="305"/>
        </pc:sldMkLst>
        <pc:spChg chg="mod">
          <ac:chgData name="HOËL Marie" userId="S::mhoel@ffbb.com::f5caf190-f0cf-47f5-b039-c36e07757c21" providerId="AD" clId="Web-{E2654C52-F9FD-5157-63F6-07CBAADFEC37}" dt="2023-06-03T12:11:46.573" v="686" actId="20577"/>
          <ac:spMkLst>
            <pc:docMk/>
            <pc:sldMk cId="1265805616" sldId="305"/>
            <ac:spMk id="2" creationId="{1EB92E1C-B21B-86F6-E773-5D585FAC736C}"/>
          </ac:spMkLst>
        </pc:spChg>
        <pc:spChg chg="mod">
          <ac:chgData name="HOËL Marie" userId="S::mhoel@ffbb.com::f5caf190-f0cf-47f5-b039-c36e07757c21" providerId="AD" clId="Web-{E2654C52-F9FD-5157-63F6-07CBAADFEC37}" dt="2023-06-03T12:10:58.932" v="660" actId="14100"/>
          <ac:spMkLst>
            <pc:docMk/>
            <pc:sldMk cId="1265805616" sldId="305"/>
            <ac:spMk id="10" creationId="{032A18A2-0BE7-03EF-C516-F976501FC267}"/>
          </ac:spMkLst>
        </pc:spChg>
      </pc:sldChg>
      <pc:sldChg chg="modSp">
        <pc:chgData name="HOËL Marie" userId="S::mhoel@ffbb.com::f5caf190-f0cf-47f5-b039-c36e07757c21" providerId="AD" clId="Web-{E2654C52-F9FD-5157-63F6-07CBAADFEC37}" dt="2023-06-03T12:05:36.045" v="414" actId="20577"/>
        <pc:sldMkLst>
          <pc:docMk/>
          <pc:sldMk cId="1582503575" sldId="306"/>
        </pc:sldMkLst>
        <pc:spChg chg="mod">
          <ac:chgData name="HOËL Marie" userId="S::mhoel@ffbb.com::f5caf190-f0cf-47f5-b039-c36e07757c21" providerId="AD" clId="Web-{E2654C52-F9FD-5157-63F6-07CBAADFEC37}" dt="2023-06-03T12:05:36.045" v="414" actId="20577"/>
          <ac:spMkLst>
            <pc:docMk/>
            <pc:sldMk cId="1582503575" sldId="306"/>
            <ac:spMk id="2" creationId="{4F4949FD-0C5A-5DDD-54AF-D4D007DD9882}"/>
          </ac:spMkLst>
        </pc:spChg>
        <pc:spChg chg="mod">
          <ac:chgData name="HOËL Marie" userId="S::mhoel@ffbb.com::f5caf190-f0cf-47f5-b039-c36e07757c21" providerId="AD" clId="Web-{E2654C52-F9FD-5157-63F6-07CBAADFEC37}" dt="2023-06-03T12:04:56.856" v="378" actId="14100"/>
          <ac:spMkLst>
            <pc:docMk/>
            <pc:sldMk cId="1582503575" sldId="306"/>
            <ac:spMk id="12" creationId="{9E1D75CD-6E9D-50EE-AEEA-9E22B061AB85}"/>
          </ac:spMkLst>
        </pc:spChg>
      </pc:sldChg>
      <pc:sldChg chg="modSp">
        <pc:chgData name="HOËL Marie" userId="S::mhoel@ffbb.com::f5caf190-f0cf-47f5-b039-c36e07757c21" providerId="AD" clId="Web-{E2654C52-F9FD-5157-63F6-07CBAADFEC37}" dt="2023-06-03T11:50:51.321" v="45" actId="20577"/>
        <pc:sldMkLst>
          <pc:docMk/>
          <pc:sldMk cId="2775024795" sldId="324"/>
        </pc:sldMkLst>
        <pc:spChg chg="mod">
          <ac:chgData name="HOËL Marie" userId="S::mhoel@ffbb.com::f5caf190-f0cf-47f5-b039-c36e07757c21" providerId="AD" clId="Web-{E2654C52-F9FD-5157-63F6-07CBAADFEC37}" dt="2023-06-03T11:50:51.321" v="45" actId="20577"/>
          <ac:spMkLst>
            <pc:docMk/>
            <pc:sldMk cId="2775024795" sldId="324"/>
            <ac:spMk id="4" creationId="{00000000-0000-0000-0000-000000000000}"/>
          </ac:spMkLst>
        </pc:spChg>
      </pc:sldChg>
      <pc:sldChg chg="modSp">
        <pc:chgData name="HOËL Marie" userId="S::mhoel@ffbb.com::f5caf190-f0cf-47f5-b039-c36e07757c21" providerId="AD" clId="Web-{E2654C52-F9FD-5157-63F6-07CBAADFEC37}" dt="2023-06-03T12:30:02.038" v="993" actId="20577"/>
        <pc:sldMkLst>
          <pc:docMk/>
          <pc:sldMk cId="1261072275" sldId="325"/>
        </pc:sldMkLst>
        <pc:spChg chg="mod">
          <ac:chgData name="HOËL Marie" userId="S::mhoel@ffbb.com::f5caf190-f0cf-47f5-b039-c36e07757c21" providerId="AD" clId="Web-{E2654C52-F9FD-5157-63F6-07CBAADFEC37}" dt="2023-06-03T12:30:02.038" v="993" actId="20577"/>
          <ac:spMkLst>
            <pc:docMk/>
            <pc:sldMk cId="1261072275" sldId="325"/>
            <ac:spMk id="4" creationId="{00000000-0000-0000-0000-000000000000}"/>
          </ac:spMkLst>
        </pc:spChg>
      </pc:sldChg>
      <pc:sldChg chg="modSp">
        <pc:chgData name="HOËL Marie" userId="S::mhoel@ffbb.com::f5caf190-f0cf-47f5-b039-c36e07757c21" providerId="AD" clId="Web-{E2654C52-F9FD-5157-63F6-07CBAADFEC37}" dt="2023-06-03T12:32:30.463" v="1041" actId="1076"/>
        <pc:sldMkLst>
          <pc:docMk/>
          <pc:sldMk cId="1762816772" sldId="331"/>
        </pc:sldMkLst>
        <pc:spChg chg="mod">
          <ac:chgData name="HOËL Marie" userId="S::mhoel@ffbb.com::f5caf190-f0cf-47f5-b039-c36e07757c21" providerId="AD" clId="Web-{E2654C52-F9FD-5157-63F6-07CBAADFEC37}" dt="2023-06-03T12:32:30.463" v="1041" actId="1076"/>
          <ac:spMkLst>
            <pc:docMk/>
            <pc:sldMk cId="1762816772" sldId="331"/>
            <ac:spMk id="3" creationId="{7DBDFA56-7550-1485-35F7-20060329F9C8}"/>
          </ac:spMkLst>
        </pc:spChg>
        <pc:spChg chg="mod">
          <ac:chgData name="HOËL Marie" userId="S::mhoel@ffbb.com::f5caf190-f0cf-47f5-b039-c36e07757c21" providerId="AD" clId="Web-{E2654C52-F9FD-5157-63F6-07CBAADFEC37}" dt="2023-06-03T12:32:26.197" v="1040" actId="14100"/>
          <ac:spMkLst>
            <pc:docMk/>
            <pc:sldMk cId="1762816772" sldId="331"/>
            <ac:spMk id="9" creationId="{A6030B9E-C64B-F5C4-DE16-93A55E188B95}"/>
          </ac:spMkLst>
        </pc:spChg>
      </pc:sldChg>
      <pc:sldChg chg="modSp">
        <pc:chgData name="HOËL Marie" userId="S::mhoel@ffbb.com::f5caf190-f0cf-47f5-b039-c36e07757c21" providerId="AD" clId="Web-{E2654C52-F9FD-5157-63F6-07CBAADFEC37}" dt="2023-06-03T12:19:05.649" v="910" actId="1076"/>
        <pc:sldMkLst>
          <pc:docMk/>
          <pc:sldMk cId="3458218409" sldId="333"/>
        </pc:sldMkLst>
        <pc:spChg chg="mod">
          <ac:chgData name="HOËL Marie" userId="S::mhoel@ffbb.com::f5caf190-f0cf-47f5-b039-c36e07757c21" providerId="AD" clId="Web-{E2654C52-F9FD-5157-63F6-07CBAADFEC37}" dt="2023-06-03T12:18:59.118" v="909" actId="20577"/>
          <ac:spMkLst>
            <pc:docMk/>
            <pc:sldMk cId="3458218409" sldId="333"/>
            <ac:spMk id="3" creationId="{B5CB6FF2-8A78-A06B-DB51-6413245F55A9}"/>
          </ac:spMkLst>
        </pc:spChg>
        <pc:spChg chg="mod">
          <ac:chgData name="HOËL Marie" userId="S::mhoel@ffbb.com::f5caf190-f0cf-47f5-b039-c36e07757c21" providerId="AD" clId="Web-{E2654C52-F9FD-5157-63F6-07CBAADFEC37}" dt="2023-06-03T12:19:05.649" v="910" actId="1076"/>
          <ac:spMkLst>
            <pc:docMk/>
            <pc:sldMk cId="3458218409" sldId="333"/>
            <ac:spMk id="9" creationId="{A6030B9E-C64B-F5C4-DE16-93A55E188B95}"/>
          </ac:spMkLst>
        </pc:spChg>
      </pc:sldChg>
      <pc:sldChg chg="modSp">
        <pc:chgData name="HOËL Marie" userId="S::mhoel@ffbb.com::f5caf190-f0cf-47f5-b039-c36e07757c21" providerId="AD" clId="Web-{E2654C52-F9FD-5157-63F6-07CBAADFEC37}" dt="2023-06-03T12:20:12.619" v="949" actId="1076"/>
        <pc:sldMkLst>
          <pc:docMk/>
          <pc:sldMk cId="1764690631" sldId="335"/>
        </pc:sldMkLst>
        <pc:spChg chg="mod">
          <ac:chgData name="HOËL Marie" userId="S::mhoel@ffbb.com::f5caf190-f0cf-47f5-b039-c36e07757c21" providerId="AD" clId="Web-{E2654C52-F9FD-5157-63F6-07CBAADFEC37}" dt="2023-06-03T12:20:09.853" v="948" actId="20577"/>
          <ac:spMkLst>
            <pc:docMk/>
            <pc:sldMk cId="1764690631" sldId="335"/>
            <ac:spMk id="3" creationId="{E5D21538-EC50-D0AC-8779-039CE8FCF566}"/>
          </ac:spMkLst>
        </pc:spChg>
        <pc:spChg chg="mod">
          <ac:chgData name="HOËL Marie" userId="S::mhoel@ffbb.com::f5caf190-f0cf-47f5-b039-c36e07757c21" providerId="AD" clId="Web-{E2654C52-F9FD-5157-63F6-07CBAADFEC37}" dt="2023-06-03T12:20:12.619" v="949" actId="1076"/>
          <ac:spMkLst>
            <pc:docMk/>
            <pc:sldMk cId="1764690631" sldId="335"/>
            <ac:spMk id="9" creationId="{A6030B9E-C64B-F5C4-DE16-93A55E188B95}"/>
          </ac:spMkLst>
        </pc:spChg>
      </pc:sldChg>
      <pc:sldChg chg="modSp">
        <pc:chgData name="HOËL Marie" userId="S::mhoel@ffbb.com::f5caf190-f0cf-47f5-b039-c36e07757c21" providerId="AD" clId="Web-{E2654C52-F9FD-5157-63F6-07CBAADFEC37}" dt="2023-06-03T12:35:07.372" v="1046" actId="20577"/>
        <pc:sldMkLst>
          <pc:docMk/>
          <pc:sldMk cId="2798570133" sldId="351"/>
        </pc:sldMkLst>
        <pc:spChg chg="mod">
          <ac:chgData name="HOËL Marie" userId="S::mhoel@ffbb.com::f5caf190-f0cf-47f5-b039-c36e07757c21" providerId="AD" clId="Web-{E2654C52-F9FD-5157-63F6-07CBAADFEC37}" dt="2023-06-03T12:35:07.372" v="1046" actId="20577"/>
          <ac:spMkLst>
            <pc:docMk/>
            <pc:sldMk cId="2798570133" sldId="351"/>
            <ac:spMk id="2" creationId="{DDFA3297-6F13-069E-0BAA-636A839227C3}"/>
          </ac:spMkLst>
        </pc:spChg>
      </pc:sldChg>
      <pc:sldChg chg="modSp">
        <pc:chgData name="HOËL Marie" userId="S::mhoel@ffbb.com::f5caf190-f0cf-47f5-b039-c36e07757c21" providerId="AD" clId="Web-{E2654C52-F9FD-5157-63F6-07CBAADFEC37}" dt="2023-06-03T12:35:13.763" v="1050" actId="20577"/>
        <pc:sldMkLst>
          <pc:docMk/>
          <pc:sldMk cId="2513849746" sldId="352"/>
        </pc:sldMkLst>
        <pc:spChg chg="mod">
          <ac:chgData name="HOËL Marie" userId="S::mhoel@ffbb.com::f5caf190-f0cf-47f5-b039-c36e07757c21" providerId="AD" clId="Web-{E2654C52-F9FD-5157-63F6-07CBAADFEC37}" dt="2023-06-03T12:35:13.763" v="1050" actId="20577"/>
          <ac:spMkLst>
            <pc:docMk/>
            <pc:sldMk cId="2513849746" sldId="352"/>
            <ac:spMk id="2" creationId="{3EB01E69-A789-5511-51C9-93FE38AB441D}"/>
          </ac:spMkLst>
        </pc:spChg>
      </pc:sldChg>
      <pc:sldChg chg="modSp">
        <pc:chgData name="HOËL Marie" userId="S::mhoel@ffbb.com::f5caf190-f0cf-47f5-b039-c36e07757c21" providerId="AD" clId="Web-{E2654C52-F9FD-5157-63F6-07CBAADFEC37}" dt="2023-06-03T12:29:09.412" v="992" actId="20577"/>
        <pc:sldMkLst>
          <pc:docMk/>
          <pc:sldMk cId="3027274030" sldId="376"/>
        </pc:sldMkLst>
        <pc:spChg chg="mod">
          <ac:chgData name="HOËL Marie" userId="S::mhoel@ffbb.com::f5caf190-f0cf-47f5-b039-c36e07757c21" providerId="AD" clId="Web-{E2654C52-F9FD-5157-63F6-07CBAADFEC37}" dt="2023-06-03T12:29:09.412" v="992" actId="20577"/>
          <ac:spMkLst>
            <pc:docMk/>
            <pc:sldMk cId="3027274030" sldId="37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06/09/2023</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06/09/2023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en-US" sz="1991" err="1">
                <a:solidFill>
                  <a:srgbClr val="FFFFFF"/>
                </a:solidFill>
                <a:latin typeface="Arialle"/>
              </a:rPr>
              <a:t>Numéro</a:t>
            </a:r>
            <a:r>
              <a:rPr lang="en-US" sz="1991">
                <a:solidFill>
                  <a:srgbClr val="FFFFFF"/>
                </a:solidFill>
                <a:latin typeface="Arialle"/>
              </a:rPr>
              <a:t> </a:t>
            </a:r>
            <a:r>
              <a:rPr lang="en-US" sz="1991" err="1">
                <a:solidFill>
                  <a:srgbClr val="FFFFFF"/>
                </a:solidFill>
                <a:latin typeface="Arialle"/>
              </a:rPr>
              <a:t>d'affiliation</a:t>
            </a:r>
            <a:r>
              <a:rPr lang="en-US" sz="1991">
                <a:solidFill>
                  <a:srgbClr val="FFFFFF"/>
                </a:solidFill>
                <a:latin typeface="Arialle"/>
              </a:rPr>
              <a:t> – Nom du club​</a:t>
            </a:r>
          </a:p>
          <a:p>
            <a:pPr defTabSz="609630">
              <a:lnSpc>
                <a:spcPts val="2787"/>
              </a:lnSpc>
            </a:pPr>
            <a:r>
              <a:rPr lang="en-US" sz="1991">
                <a:solidFill>
                  <a:srgbClr val="FFFFFF"/>
                </a:solidFill>
                <a:latin typeface="Arialle"/>
              </a:rPr>
              <a:t>Ligue Régionale de …​</a:t>
            </a:r>
          </a:p>
          <a:p>
            <a:pPr defTabSz="609630">
              <a:lnSpc>
                <a:spcPts val="2787"/>
              </a:lnSpc>
            </a:pPr>
            <a:r>
              <a:rPr lang="en-US" sz="1991">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3451258" cy="303994"/>
          </a:xfrm>
          <a:prstGeom prst="rect">
            <a:avLst/>
          </a:prstGeom>
        </p:spPr>
        <p:txBody>
          <a:bodyPr wrap="square" lIns="0" tIns="0" rIns="0" bIns="0" rtlCol="0" anchor="t">
            <a:spAutoFit/>
          </a:bodyPr>
          <a:lstStyle/>
          <a:p>
            <a:pPr algn="ctr" defTabSz="609630">
              <a:lnSpc>
                <a:spcPts val="2587"/>
              </a:lnSpc>
            </a:pPr>
            <a:r>
              <a:rPr lang="en-US" sz="1848" dirty="0" err="1">
                <a:solidFill>
                  <a:srgbClr val="FFFFFF"/>
                </a:solidFill>
                <a:latin typeface="Arialle"/>
              </a:rPr>
              <a:t>Septembre</a:t>
            </a:r>
            <a:r>
              <a:rPr lang="en-US" sz="1848" dirty="0">
                <a:solidFill>
                  <a:srgbClr val="FFFFFF"/>
                </a:solidFill>
                <a:latin typeface="Arialle"/>
              </a:rPr>
              <a:t> - 29 </a:t>
            </a:r>
            <a:r>
              <a:rPr lang="en-US" sz="1848" dirty="0" err="1">
                <a:solidFill>
                  <a:srgbClr val="FFFFFF"/>
                </a:solidFill>
                <a:latin typeface="Arialle"/>
              </a:rPr>
              <a:t>février</a:t>
            </a:r>
            <a:r>
              <a:rPr lang="en-US" sz="1848" dirty="0">
                <a:solidFill>
                  <a:srgbClr val="FFFFFF"/>
                </a:solidFill>
                <a:latin typeface="Arialle"/>
              </a:rPr>
              <a:t> 2024</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2022/2023, 2023/2024 et également celles planifiées pour 2024/2025.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2024/2025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28/02/2024. </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err="1">
                <a:latin typeface="Arial"/>
                <a:cs typeface="Arial"/>
              </a:rPr>
              <a:t>video</a:t>
            </a:r>
            <a:r>
              <a:rPr lang="fr-FR" dirty="0">
                <a:latin typeface="Arial"/>
                <a:cs typeface="Arial"/>
              </a:rPr>
              <a:t>…). Toutes les vidéos doivent être sous forme de lien afin d'être lues sous format </a:t>
            </a:r>
            <a:r>
              <a:rPr lang="fr-FR"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59287a-12e7-4907-b942-8fb925bb127e">
      <Terms xmlns="http://schemas.microsoft.com/office/infopath/2007/PartnerControls"/>
    </lcf76f155ced4ddcb4097134ff3c332f>
    <TaxCatchAll xmlns="30b7e269-4efa-4c2e-9b9f-fd75cd5219d2" xsi:nil="true"/>
    <PublishingExpirationDate xmlns="http://schemas.microsoft.com/sharepoint/v3" xsi:nil="true"/>
    <PublishingStartDate xmlns="http://schemas.microsoft.com/sharepoint/v3" xsi:nil="true"/>
    <wic_System_Copyright xmlns="http://schemas.microsoft.com/sharepoint/v3/fields" xsi:nil="true"/>
    <ImageCreateDate xmlns="5259287A-12E7-4907-B942-8FB925BB12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ontenu image" ma:contentTypeID="0x0101009148F5A04DDD49CBA7127AADA5FB792B00AADE34325A8B49CDA8BB4DB53328F214005DD1C3873EA5B649A2B81183C06B20F5" ma:contentTypeVersion="13" ma:contentTypeDescription="Télécharger une image." ma:contentTypeScope="" ma:versionID="91137756f650d5cb4200efa94f6f1711">
  <xsd:schema xmlns:xsd="http://www.w3.org/2001/XMLSchema" xmlns:xs="http://www.w3.org/2001/XMLSchema" xmlns:p="http://schemas.microsoft.com/office/2006/metadata/properties" xmlns:ns1="http://schemas.microsoft.com/sharepoint/v3" xmlns:ns2="5259287A-12E7-4907-B942-8FB925BB127E" xmlns:ns3="http://schemas.microsoft.com/sharepoint/v3/fields" xmlns:ns4="5259287a-12e7-4907-b942-8fb925bb127e" xmlns:ns5="30b7e269-4efa-4c2e-9b9f-fd75cd5219d2" targetNamespace="http://schemas.microsoft.com/office/2006/metadata/properties" ma:root="true" ma:fieldsID="a85d1d7b350128ad16c7a685e5ae42a3" ns1:_="" ns2:_="" ns3:_="" ns4:_="" ns5:_="">
    <xsd:import namespace="http://schemas.microsoft.com/sharepoint/v3"/>
    <xsd:import namespace="5259287A-12E7-4907-B942-8FB925BB127E"/>
    <xsd:import namespace="http://schemas.microsoft.com/sharepoint/v3/fields"/>
    <xsd:import namespace="5259287a-12e7-4907-b942-8fb925bb127e"/>
    <xsd:import namespace="30b7e269-4efa-4c2e-9b9f-fd75cd5219d2"/>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lcf76f155ced4ddcb4097134ff3c332f" minOccurs="0"/>
                <xsd:element ref="ns5:TaxCatchAll"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Chemin d'URL" ma:hidden="true" ma:list="Docs" ma:internalName="FileRef" ma:readOnly="true" ma:showField="FullUrl">
      <xsd:simpleType>
        <xsd:restriction base="dms:Lookup"/>
      </xsd:simpleType>
    </xsd:element>
    <xsd:element name="File_x0020_Type" ma:index="9" nillable="true" ma:displayName="Type de fichier" ma:hidden="true" ma:internalName="File_x0020_Type" ma:readOnly="true">
      <xsd:simpleType>
        <xsd:restriction base="dms:Text"/>
      </xsd:simpleType>
    </xsd:element>
    <xsd:element name="HTML_x0020_File_x0020_Type" ma:index="10" nillable="true" ma:displayName="Type de fichier HTML" ma:hidden="true" ma:internalName="HTML_x0020_File_x0020_Type" ma:readOnly="true">
      <xsd:simpleType>
        <xsd:restriction base="dms:Text"/>
      </xsd:simpleType>
    </xsd:element>
    <xsd:element name="FSObjType" ma:index="11" nillable="true" ma:displayName="Type d'élément" ma:hidden="true" ma:list="Docs" ma:internalName="FSObjType" ma:readOnly="true" ma:showField="FSType">
      <xsd:simpleType>
        <xsd:restriction base="dms:Lookup"/>
      </xsd:simpleType>
    </xsd:element>
    <xsd:element name="PublishingStartDate" ma:index="27" nillable="true" ma:displayName="Date de début de planification" ma:description="" ma:hidden="true" ma:internalName="PublishingStartDate">
      <xsd:simpleType>
        <xsd:restriction base="dms:Unknown"/>
      </xsd:simpleType>
    </xsd:element>
    <xsd:element name="PublishingExpirationDate" ma:index="28"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59287A-12E7-4907-B942-8FB925BB127E" elementFormDefault="qualified">
    <xsd:import namespace="http://schemas.microsoft.com/office/2006/documentManagement/types"/>
    <xsd:import namespace="http://schemas.microsoft.com/office/infopath/2007/PartnerControls"/>
    <xsd:element name="ThumbnailExists" ma:index="18" nillable="true" ma:displayName="Une miniature existe" ma:default="FALSE" ma:hidden="true" ma:internalName="ThumbnailExists" ma:readOnly="true">
      <xsd:simpleType>
        <xsd:restriction base="dms:Boolean"/>
      </xsd:simpleType>
    </xsd:element>
    <xsd:element name="PreviewExists" ma:index="19" nillable="true" ma:displayName="Un aperçu existe" ma:default="FALSE" ma:hidden="true" ma:internalName="PreviewExists" ma:readOnly="true">
      <xsd:simpleType>
        <xsd:restriction base="dms:Boolean"/>
      </xsd:simpleType>
    </xsd:element>
    <xsd:element name="ImageWidth" ma:index="20" nillable="true" ma:displayName="Largeur" ma:internalName="ImageWidth" ma:readOnly="true">
      <xsd:simpleType>
        <xsd:restriction base="dms:Unknown"/>
      </xsd:simpleType>
    </xsd:element>
    <xsd:element name="ImageHeight" ma:index="22" nillable="true" ma:displayName="Hauteur" ma:internalName="ImageHeight" ma:readOnly="true">
      <xsd:simpleType>
        <xsd:restriction base="dms:Unknown"/>
      </xsd:simpleType>
    </xsd:element>
    <xsd:element name="ImageCreateDate" ma:index="25" nillable="true" ma:displayName="Date de prise du cliché"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9287a-12e7-4907-b942-8fb925bb127e"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MediaServiceAuto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lcf76f155ced4ddcb4097134ff3c332f" ma:index="37"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element name="MediaServiceSearchProperties" ma:index="39" nillable="true" ma:displayName="MediaServiceSearchProperties" ma:hidden="true" ma:internalName="MediaServiceSearchProperties" ma:readOnly="true">
      <xsd:simpleType>
        <xsd:restriction base="dms:Note"/>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7e269-4efa-4c2e-9b9f-fd75cd5219d2" elementFormDefault="qualified">
    <xsd:import namespace="http://schemas.microsoft.com/office/2006/documentManagement/types"/>
    <xsd:import namespace="http://schemas.microsoft.com/office/infopath/2007/PartnerControls"/>
    <xsd:element name="TaxCatchAll" ma:index="38" nillable="true" ma:displayName="Taxonomy Catch All Column" ma:hidden="true" ma:list="{da60f3ab-1ad3-4f0f-b08d-7120f2083337}" ma:internalName="TaxCatchAll" ma:showField="CatchAllData" ma:web="30b7e269-4efa-4c2e-9b9f-fd75cd521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eur"/>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23" ma:displayName="Commentaires"/>
        <xsd:element name="keywords" minOccurs="0" maxOccurs="1" type="xsd:string" ma:index="14"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2.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47659F-1448-43F6-9574-E78AA0240FF0}"/>
</file>

<file path=docProps/app.xml><?xml version="1.0" encoding="utf-8"?>
<Properties xmlns="http://schemas.openxmlformats.org/officeDocument/2006/extended-properties" xmlns:vt="http://schemas.openxmlformats.org/officeDocument/2006/docPropsVTypes">
  <TotalTime>1</TotalTime>
  <Words>6460</Words>
  <Application>Microsoft Office PowerPoint</Application>
  <PresentationFormat>Grand écran</PresentationFormat>
  <Paragraphs>725</Paragraphs>
  <Slides>85</Slides>
  <Notes>0</Notes>
  <HiddenSlides>32</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HOËL Marie</cp:lastModifiedBy>
  <cp:revision>150</cp:revision>
  <dcterms:created xsi:type="dcterms:W3CDTF">2021-10-24T20:52:01Z</dcterms:created>
  <dcterms:modified xsi:type="dcterms:W3CDTF">2023-09-06T11:59:52Z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0x0101009148F5A04DDD49CBA7127AADA5FB792B00AADE34325A8B49CDA8BB4DB53328F214005DD1C3873EA5B649A2B81183C06B20F5</vt:lpwstr>
  </property>
  <property fmtid="{D5CDD505-2E9C-101B-9397-08002B2CF9AE}" pid="3" name="MediaServiceImageTags">
    <vt:lpwstr/>
  </property>
</Properties>
</file>